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307" r:id="rId27"/>
    <p:sldId id="308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9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EB1E1-FA8C-43BF-82FA-61D5BDD37247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B9524-55C3-4213-B531-39E1721E55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886094"/>
          </a:xfrm>
        </p:spPr>
        <p:txBody>
          <a:bodyPr>
            <a:normAutofit/>
          </a:bodyPr>
          <a:lstStyle/>
          <a:p>
            <a:r>
              <a:rPr lang="ru-RU" b="1" dirty="0"/>
              <a:t>Тема урока «Класс Млекопитающие. Обобщение»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6" descr="ежик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28794" y="2928934"/>
            <a:ext cx="5184050" cy="3617889"/>
          </a:xfrm>
          <a:noFill/>
          <a:ln/>
        </p:spPr>
      </p:pic>
      <p:pic>
        <p:nvPicPr>
          <p:cNvPr id="5" name="Picture 6" descr="еж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28794" y="3000371"/>
            <a:ext cx="5496526" cy="3630105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ru-RU" b="1" dirty="0"/>
              <a:t>Цель:</a:t>
            </a:r>
            <a:r>
              <a:rPr lang="ru-RU" dirty="0"/>
              <a:t>  обобщение, углубление и закрепление знаний по теме “</a:t>
            </a:r>
            <a:r>
              <a:rPr lang="ru-RU" b="1" dirty="0"/>
              <a:t>Класс Млекопитающие</a:t>
            </a:r>
            <a:r>
              <a:rPr lang="ru-RU" dirty="0"/>
              <a:t>”.</a:t>
            </a:r>
          </a:p>
          <a:p>
            <a:r>
              <a:rPr lang="ru-RU" b="1" dirty="0"/>
              <a:t>Задачи: </a:t>
            </a:r>
            <a:endParaRPr lang="ru-RU" dirty="0"/>
          </a:p>
          <a:p>
            <a:r>
              <a:rPr lang="ru-RU" dirty="0"/>
              <a:t>- закрепить и систематизировать знания о млекопитающих;</a:t>
            </a:r>
          </a:p>
          <a:p>
            <a:r>
              <a:rPr lang="ru-RU" dirty="0"/>
              <a:t>- научить распознавать разные отряды млекопитающих, работать в группе;</a:t>
            </a:r>
          </a:p>
          <a:p>
            <a:r>
              <a:rPr lang="ru-RU" dirty="0"/>
              <a:t>- содействовать формированию бережного отношения к животному миру.</a:t>
            </a:r>
          </a:p>
          <a:p>
            <a:endParaRPr lang="ru-RU" dirty="0"/>
          </a:p>
        </p:txBody>
      </p:sp>
      <p:pic>
        <p:nvPicPr>
          <p:cNvPr id="4" name="Picture 8" descr="землерой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643702" y="1586530"/>
            <a:ext cx="2500298" cy="1331409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b="1" dirty="0"/>
              <a:t>«Разминка» </a:t>
            </a:r>
            <a:endParaRPr lang="ru-RU" sz="5400" b="1" dirty="0" smtClean="0"/>
          </a:p>
          <a:p>
            <a:endParaRPr lang="ru-RU" sz="5400" b="1" dirty="0"/>
          </a:p>
          <a:p>
            <a:endParaRPr lang="ru-RU" sz="5400" dirty="0"/>
          </a:p>
        </p:txBody>
      </p:sp>
      <p:pic>
        <p:nvPicPr>
          <p:cNvPr id="4" name="Picture 15" descr="кенгу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5" y="0"/>
            <a:ext cx="498432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dirty="0" smtClean="0"/>
              <a:t>1.Они </a:t>
            </a:r>
            <a:r>
              <a:rPr lang="ru-RU" sz="3600" dirty="0"/>
              <a:t>в лесу без топоров, строят избу без углов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2. </a:t>
            </a:r>
            <a:r>
              <a:rPr lang="ru-RU" dirty="0"/>
              <a:t>Они трижды родятся, прежде чем стать </a:t>
            </a:r>
            <a:r>
              <a:rPr lang="ru-RU" dirty="0" smtClean="0"/>
              <a:t>взрослыми</a:t>
            </a:r>
            <a:endParaRPr lang="ru-RU" dirty="0"/>
          </a:p>
          <a:p>
            <a:r>
              <a:rPr lang="ru-RU" dirty="0"/>
              <a:t>3. Этот лесной житель сушит себе грибы на деревьях </a:t>
            </a:r>
            <a:endParaRPr lang="ru-RU" dirty="0" smtClean="0"/>
          </a:p>
          <a:p>
            <a:r>
              <a:rPr lang="ru-RU" dirty="0"/>
              <a:t>4. Этот зверь спит всю зиму вниз </a:t>
            </a:r>
            <a:r>
              <a:rPr lang="ru-RU" dirty="0" smtClean="0"/>
              <a:t>головой</a:t>
            </a:r>
            <a:endParaRPr lang="ru-RU" dirty="0"/>
          </a:p>
          <a:p>
            <a:r>
              <a:rPr lang="ru-RU" dirty="0"/>
              <a:t>5. Эти животные вылезают из кожи вон </a:t>
            </a:r>
            <a:endParaRPr lang="ru-RU" dirty="0" smtClean="0"/>
          </a:p>
          <a:p>
            <a:r>
              <a:rPr lang="ru-RU" dirty="0" smtClean="0"/>
              <a:t>6. </a:t>
            </a:r>
            <a:r>
              <a:rPr lang="ru-RU" dirty="0"/>
              <a:t>У этих птиц крылья покрыты не перьями, а чешуёй?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7. Что носят короли и моллюски? </a:t>
            </a:r>
          </a:p>
          <a:p>
            <a:r>
              <a:rPr lang="ru-RU" dirty="0"/>
              <a:t>8. Какие птицы опыляют растения? </a:t>
            </a:r>
          </a:p>
          <a:p>
            <a:r>
              <a:rPr lang="ru-RU" dirty="0"/>
              <a:t>9. Птица, питающаяся </a:t>
            </a:r>
            <a:r>
              <a:rPr lang="ru-RU" dirty="0" smtClean="0"/>
              <a:t>осами.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/>
          </a:bodyPr>
          <a:lstStyle/>
          <a:p>
            <a:r>
              <a:rPr lang="ru-RU" b="1" dirty="0" smtClean="0"/>
              <a:t>«Наглядность»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5400" dirty="0"/>
          </a:p>
        </p:txBody>
      </p:sp>
      <p:pic>
        <p:nvPicPr>
          <p:cNvPr id="4" name="Picture 10" descr="кро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71604" y="2428868"/>
            <a:ext cx="5585604" cy="425555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молотогол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58" y="0"/>
            <a:ext cx="8309813" cy="653705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мышь летуч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5"/>
            <a:ext cx="8501122" cy="6025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белк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14480" y="214290"/>
            <a:ext cx="5786478" cy="6341980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бобр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49" y="1000107"/>
            <a:ext cx="7631932" cy="5087955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капибар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28603"/>
            <a:ext cx="9144000" cy="6095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шиншилл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53" y="1571611"/>
            <a:ext cx="9079747" cy="4328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заяц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5984" y="214290"/>
            <a:ext cx="4572032" cy="6435292"/>
          </a:xfrm>
          <a:noFill/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кролик европ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28860" y="428604"/>
            <a:ext cx="4649180" cy="5974197"/>
          </a:xfr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куниц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14" y="714356"/>
            <a:ext cx="6832596" cy="5431984"/>
          </a:xfrm>
          <a:noFill/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2" descr="соболь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 rot="10800000" flipV="1">
            <a:off x="0" y="428604"/>
            <a:ext cx="9096262" cy="6185409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панд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41360"/>
            <a:ext cx="4587031" cy="6816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белые мишк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85728"/>
            <a:ext cx="5233817" cy="619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песец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454856" cy="56145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волк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92982" y="0"/>
            <a:ext cx="4536473" cy="672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лис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0985" y="357166"/>
            <a:ext cx="8818733" cy="6372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лев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0"/>
            <a:ext cx="448627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леопард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2345" y="714356"/>
            <a:ext cx="8291621" cy="542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тюлень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131" y="500042"/>
            <a:ext cx="8805825" cy="5899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кит синий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19" y="571480"/>
            <a:ext cx="8542219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Убери лишнее животное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929718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Медведь        Тюлени                   Бобр             Зебра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Волк                 Моржи                   Сурок           Косуля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Рысь                 Сивучи                   Нутрия         Зубр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Ёж                    Касатка                   Суслик         Кабан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Соболь      Морские котики         Заяц             Лось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ФИЗКУЛЬТМИНУТКА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35785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Я  иду и ты идешь – раз, два, три.                   (Шагаем на месте)                                                                   Я пою и ты поешь – раз, два, три.          (Хлопаем в ладоши)                                                             Мы идем и мы поем   – раз, два, три.   (Прыжки на месте)                                                        Очень дружно мы живем  – раз, два, три.     (Шагаем на месте) </a:t>
            </a:r>
            <a:endParaRPr lang="ru-RU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«Загадки»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1) “Любит лазить на лианы, есть грейпфруты и </a:t>
            </a:r>
            <a:r>
              <a:rPr lang="ru-RU" dirty="0" smtClean="0"/>
              <a:t>бананы, смешит </a:t>
            </a:r>
            <a:r>
              <a:rPr lang="ru-RU" dirty="0"/>
              <a:t>малышей улыбкой до ушей</a:t>
            </a:r>
            <a:r>
              <a:rPr lang="ru-RU" dirty="0" smtClean="0"/>
              <a:t>”</a:t>
            </a:r>
            <a:endParaRPr lang="ru-RU" dirty="0"/>
          </a:p>
          <a:p>
            <a:r>
              <a:rPr lang="ru-RU" dirty="0"/>
              <a:t>2) “</a:t>
            </a:r>
            <a:r>
              <a:rPr lang="ru-RU" dirty="0" err="1"/>
              <a:t>Чудо-юдо</a:t>
            </a:r>
            <a:r>
              <a:rPr lang="ru-RU" dirty="0"/>
              <a:t> великан на спине везёт фонтан</a:t>
            </a:r>
            <a:r>
              <a:rPr lang="ru-RU" dirty="0" smtClean="0"/>
              <a:t>”</a:t>
            </a:r>
          </a:p>
          <a:p>
            <a:r>
              <a:rPr lang="ru-RU" dirty="0" smtClean="0"/>
              <a:t>3) “В </a:t>
            </a:r>
            <a:r>
              <a:rPr lang="ru-RU" dirty="0"/>
              <a:t>одежде богатой, да сам слеповатый, живёт без оконца, не видывал солнца”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4) “Всю жизнь свою хожу в тельняшке,</a:t>
            </a:r>
            <a:br>
              <a:rPr lang="ru-RU" dirty="0"/>
            </a:br>
            <a:r>
              <a:rPr lang="ru-RU" dirty="0"/>
              <a:t>Но без сапог и без </a:t>
            </a:r>
            <a:r>
              <a:rPr lang="ru-RU" dirty="0" smtClean="0"/>
              <a:t>фуражки. </a:t>
            </a:r>
            <a:endParaRPr lang="ru-RU" dirty="0"/>
          </a:p>
          <a:p>
            <a:r>
              <a:rPr lang="ru-RU" dirty="0"/>
              <a:t>5) “Это что за зверь лесной, встал, как столбик под сосной и стоит среди травы – уши больше головы</a:t>
            </a:r>
            <a:r>
              <a:rPr lang="ru-RU" dirty="0" smtClean="0"/>
              <a:t>?”</a:t>
            </a:r>
            <a:endParaRPr lang="ru-RU" dirty="0"/>
          </a:p>
          <a:p>
            <a:r>
              <a:rPr lang="ru-RU" dirty="0"/>
              <a:t>6) “По лесным дорожкам ходит – бродит </a:t>
            </a:r>
            <a:r>
              <a:rPr lang="ru-RU" dirty="0" smtClean="0"/>
              <a:t>кошка. У </a:t>
            </a:r>
            <a:r>
              <a:rPr lang="ru-RU" dirty="0"/>
              <a:t>этой дикой кисочки на ушах две кисточки”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«Найди ошибки»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1. Холоднокровные позвоночные.</a:t>
            </a:r>
          </a:p>
          <a:p>
            <a:r>
              <a:rPr lang="ru-RU" dirty="0"/>
              <a:t>2. Тело покрыто волосяным покровом.</a:t>
            </a:r>
          </a:p>
          <a:p>
            <a:r>
              <a:rPr lang="ru-RU" dirty="0"/>
              <a:t>3. Живорождение, вскармливание детенышей молоком.</a:t>
            </a:r>
          </a:p>
          <a:p>
            <a:r>
              <a:rPr lang="ru-RU" dirty="0"/>
              <a:t>4. Неполное разделение артериальной и венозной крови.</a:t>
            </a:r>
          </a:p>
          <a:p>
            <a:r>
              <a:rPr lang="ru-RU" dirty="0"/>
              <a:t>5. Простое поведение.</a:t>
            </a:r>
          </a:p>
          <a:p>
            <a:r>
              <a:rPr lang="ru-RU" dirty="0"/>
              <a:t>6. Наличие диафрагмы.</a:t>
            </a:r>
          </a:p>
          <a:p>
            <a:r>
              <a:rPr lang="ru-RU" dirty="0"/>
              <a:t>7. Четырехкамерное сердце, </a:t>
            </a:r>
            <a:r>
              <a:rPr lang="ru-RU" dirty="0" smtClean="0"/>
              <a:t>один</a:t>
            </a:r>
          </a:p>
          <a:p>
            <a:r>
              <a:rPr lang="ru-RU" dirty="0" smtClean="0"/>
              <a:t> </a:t>
            </a:r>
            <a:r>
              <a:rPr lang="ru-RU" dirty="0"/>
              <a:t>круг кровообращения. </a:t>
            </a:r>
          </a:p>
          <a:p>
            <a:endParaRPr lang="ru-RU" dirty="0"/>
          </a:p>
        </p:txBody>
      </p:sp>
      <p:pic>
        <p:nvPicPr>
          <p:cNvPr id="4" name="Picture 4" descr="лошадь с жере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72264" y="3714752"/>
            <a:ext cx="2571736" cy="3104280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«Ребусы» </a:t>
            </a:r>
            <a:endParaRPr lang="ru-RU" dirty="0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850112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2984"/>
            <a:ext cx="835824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50112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42968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42968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14400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29124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ебус по биологи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857364"/>
            <a:ext cx="4786314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7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71530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290"/>
            <a:ext cx="657229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14393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358246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7166"/>
            <a:ext cx="735811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Ребус по биологи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807249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42968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742955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78674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бус по биолог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807249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ru-RU" dirty="0"/>
              <a:t>“Каким животным поставлены памятники?”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4" descr="оливковый бабуин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6155" y="1742245"/>
            <a:ext cx="3717845" cy="5115755"/>
          </a:xfrm>
          <a:prstGeom prst="rect">
            <a:avLst/>
          </a:prstGeom>
          <a:noFill/>
        </p:spPr>
      </p:pic>
      <p:pic>
        <p:nvPicPr>
          <p:cNvPr id="5" name="Picture 5" descr="гиббо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14488"/>
            <a:ext cx="3617603" cy="5143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Домашнее задание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525963"/>
          </a:xfrm>
        </p:spPr>
        <p:txBody>
          <a:bodyPr/>
          <a:lstStyle/>
          <a:p>
            <a:r>
              <a:rPr lang="ru-RU" dirty="0" smtClean="0"/>
              <a:t>подготовить </a:t>
            </a:r>
            <a:r>
              <a:rPr lang="ru-RU" dirty="0"/>
              <a:t>кроссворды по теме «Класс Млекопитающие». </a:t>
            </a:r>
            <a:endParaRPr lang="ru-RU" dirty="0" smtClean="0"/>
          </a:p>
          <a:p>
            <a:r>
              <a:rPr lang="ru-RU" dirty="0" smtClean="0"/>
              <a:t>Не  </a:t>
            </a:r>
            <a:r>
              <a:rPr lang="ru-RU" dirty="0"/>
              <a:t>менее 15 вопросов.</a:t>
            </a:r>
          </a:p>
          <a:p>
            <a:endParaRPr lang="ru-RU" dirty="0"/>
          </a:p>
        </p:txBody>
      </p:sp>
      <p:pic>
        <p:nvPicPr>
          <p:cNvPr id="4" name="Picture 4" descr="олен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048794"/>
            <a:ext cx="3643338" cy="4809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r>
              <a:rPr lang="ru-RU" dirty="0" smtClean="0"/>
              <a:t>Сегодня урок легкий или трудный, </a:t>
            </a:r>
          </a:p>
          <a:p>
            <a:r>
              <a:rPr lang="ru-RU" dirty="0" smtClean="0"/>
              <a:t>интересный или скучный</a:t>
            </a:r>
          </a:p>
          <a:p>
            <a:r>
              <a:rPr lang="ru-RU" dirty="0" smtClean="0"/>
              <a:t>полезный или ненужный.</a:t>
            </a:r>
          </a:p>
          <a:p>
            <a:r>
              <a:rPr lang="ru-RU" dirty="0" smtClean="0"/>
              <a:t>Я ученик старательный или ленивый, </a:t>
            </a:r>
          </a:p>
          <a:p>
            <a:r>
              <a:rPr lang="ru-RU" dirty="0" smtClean="0"/>
              <a:t>внимательный или невнимательный</a:t>
            </a:r>
          </a:p>
          <a:p>
            <a:r>
              <a:rPr lang="ru-RU" dirty="0" smtClean="0"/>
              <a:t>урок усвоил или не усвоил.</a:t>
            </a:r>
          </a:p>
          <a:p>
            <a:endParaRPr lang="ru-RU" dirty="0"/>
          </a:p>
        </p:txBody>
      </p:sp>
      <p:pic>
        <p:nvPicPr>
          <p:cNvPr id="5" name="Picture 15" descr="лему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244326" y="4071942"/>
            <a:ext cx="1899673" cy="2786057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</a:t>
            </a:r>
            <a:r>
              <a:rPr lang="ru-RU" dirty="0" smtClean="0"/>
              <a:t>за урок!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горилл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928802"/>
            <a:ext cx="34994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359</Words>
  <Application>Microsoft Office PowerPoint</Application>
  <PresentationFormat>Экран (4:3)</PresentationFormat>
  <Paragraphs>58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Тема урока «Класс Млекопитающие. Обобщение»  </vt:lpstr>
      <vt:lpstr>Слайд 2</vt:lpstr>
      <vt:lpstr>Слайд 3</vt:lpstr>
      <vt:lpstr>1.Они в лесу без топоров, строят избу без углов </vt:lpstr>
      <vt:lpstr>Слайд 5</vt:lpstr>
      <vt:lpstr>«Наглядность»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Убери лишнее животное </vt:lpstr>
      <vt:lpstr>ФИЗКУЛЬТМИНУТКА</vt:lpstr>
      <vt:lpstr>«Загадки»</vt:lpstr>
      <vt:lpstr>Слайд 29</vt:lpstr>
      <vt:lpstr>«Найди ошибки»</vt:lpstr>
      <vt:lpstr>«Ребусы» 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“Каким животным поставлены памятники?” </vt:lpstr>
      <vt:lpstr>Домашнее задание:</vt:lpstr>
      <vt:lpstr>Рефлексия:</vt:lpstr>
      <vt:lpstr>   Спасибо за урок!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«Класс Млекопитающие. Обобщение»  </dc:title>
  <dc:creator>komp</dc:creator>
  <cp:lastModifiedBy>komp</cp:lastModifiedBy>
  <cp:revision>9</cp:revision>
  <dcterms:created xsi:type="dcterms:W3CDTF">2016-05-06T21:00:05Z</dcterms:created>
  <dcterms:modified xsi:type="dcterms:W3CDTF">2016-05-08T19:14:38Z</dcterms:modified>
</cp:coreProperties>
</file>